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214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73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707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130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29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827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996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85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0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91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0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369F4-D14E-47C0-B427-89FC1E01C5E5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473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282" t="-1502" r="91497" b="1502"/>
          <a:stretch/>
        </p:blipFill>
        <p:spPr>
          <a:xfrm>
            <a:off x="335609" y="0"/>
            <a:ext cx="440343" cy="670272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096556" y="310876"/>
            <a:ext cx="654038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</a:t>
            </a:r>
          </a:p>
          <a:p>
            <a:pPr algn="ctr"/>
            <a:r>
              <a:rPr lang="ru-RU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 общеобразовательная школа № 30»</a:t>
            </a:r>
            <a:endParaRPr lang="ru-RU" b="0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2806" y="1083035"/>
            <a:ext cx="489672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Успех в современном мире во многом определяется способностью человека организовать свою жизнь как проект: определить дальнюю и ближайшую перспективу, найти и привлечь необходимые ресурсы, наметить план действий и, осуществив его, оценить, удалось ли достичь поставленных целей. Многочисленные исследования, проведенные как в нашей стране, так и за рубежом, показали, что большинство современных лидеров в политике, бизнесе, искусстве, спорте - люди, обладающие проектным типом мышления. Сегодня в школе есть все возможности для развития проектного мышления с помощью особого вида деятельности учащихся - проектной деятельности.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марта в нашей школе прошла защита индивидуальных и групповых проектов учащимися.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представленных к защите проектов были и творческие, и социальные, и информационно-познавательные и, конечно же,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исследовательские: «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Сказки народов мира», «Устное народное творчество как наследие моего народа», «Фольклор народов мира», «Обычаи и традиции народов России», «Истоки и традиции моей семьи, народов Татарстана». 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прошла удачно и сопровождалась презентациями и демонстрацией собственных работ учащихся по выбранной теме. Кто-то показал более высокий уровень, кто-то пониже. Но всё равно, всех учащихся и их наставников поздравляем с успешной защитой их проектов.</a:t>
            </a:r>
          </a:p>
          <a:p>
            <a:pPr algn="just"/>
            <a:endParaRPr lang="ru-RU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9626" y="112143"/>
            <a:ext cx="1078302" cy="1043798"/>
          </a:xfrm>
          <a:prstGeom prst="rect">
            <a:avLst/>
          </a:prstGeom>
        </p:spPr>
      </p:pic>
      <p:pic>
        <p:nvPicPr>
          <p:cNvPr id="13" name="Рисунок 12"/>
          <p:cNvPicPr/>
          <p:nvPr/>
        </p:nvPicPr>
        <p:blipFill>
          <a:blip r:embed="rId4"/>
          <a:stretch>
            <a:fillRect/>
          </a:stretch>
        </p:blipFill>
        <p:spPr>
          <a:xfrm>
            <a:off x="992921" y="241881"/>
            <a:ext cx="1160896" cy="104379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12" name="Рисунок 11"/>
          <p:cNvPicPr/>
          <p:nvPr/>
        </p:nvPicPr>
        <p:blipFill>
          <a:blip r:embed="rId5"/>
          <a:stretch>
            <a:fillRect/>
          </a:stretch>
        </p:blipFill>
        <p:spPr>
          <a:xfrm>
            <a:off x="5748971" y="1228437"/>
            <a:ext cx="2880000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/>
          <p:cNvPicPr/>
          <p:nvPr/>
        </p:nvPicPr>
        <p:blipFill>
          <a:blip r:embed="rId6"/>
          <a:stretch>
            <a:fillRect/>
          </a:stretch>
        </p:blipFill>
        <p:spPr>
          <a:xfrm>
            <a:off x="9018104" y="1285678"/>
            <a:ext cx="2880000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/>
          <p:cNvPicPr/>
          <p:nvPr/>
        </p:nvPicPr>
        <p:blipFill>
          <a:blip r:embed="rId7"/>
          <a:stretch>
            <a:fillRect/>
          </a:stretch>
        </p:blipFill>
        <p:spPr>
          <a:xfrm>
            <a:off x="5753883" y="4019668"/>
            <a:ext cx="2880000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/>
          <p:cNvPicPr/>
          <p:nvPr/>
        </p:nvPicPr>
        <p:blipFill rotWithShape="1">
          <a:blip r:embed="rId8"/>
          <a:srcRect t="3670" b="-1"/>
          <a:stretch/>
        </p:blipFill>
        <p:spPr>
          <a:xfrm>
            <a:off x="9027928" y="4019668"/>
            <a:ext cx="2880000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50650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222</Words>
  <Application>Microsoft Office PowerPoint</Application>
  <PresentationFormat>Широкоэкранный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Tahoma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30</cp:revision>
  <dcterms:created xsi:type="dcterms:W3CDTF">2021-02-02T07:45:57Z</dcterms:created>
  <dcterms:modified xsi:type="dcterms:W3CDTF">2021-04-19T09:39:11Z</dcterms:modified>
</cp:coreProperties>
</file>